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7" r:id="rId21"/>
    <p:sldId id="275" r:id="rId22"/>
    <p:sldId id="276" r:id="rId23"/>
    <p:sldId id="277" r:id="rId24"/>
    <p:sldId id="279" r:id="rId25"/>
    <p:sldId id="278" r:id="rId26"/>
    <p:sldId id="280" r:id="rId27"/>
    <p:sldId id="281" r:id="rId28"/>
    <p:sldId id="282" r:id="rId29"/>
    <p:sldId id="283" r:id="rId30"/>
    <p:sldId id="284" r:id="rId31"/>
    <p:sldId id="289" r:id="rId32"/>
    <p:sldId id="290" r:id="rId33"/>
    <p:sldId id="291" r:id="rId34"/>
    <p:sldId id="292" r:id="rId35"/>
    <p:sldId id="293" r:id="rId36"/>
    <p:sldId id="288" r:id="rId37"/>
    <p:sldId id="294" r:id="rId38"/>
    <p:sldId id="285" r:id="rId39"/>
    <p:sldId id="286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2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1" r:id="rId67"/>
    <p:sldId id="322" r:id="rId68"/>
    <p:sldId id="323" r:id="rId69"/>
    <p:sldId id="324" r:id="rId70"/>
    <p:sldId id="325" r:id="rId71"/>
    <p:sldId id="327" r:id="rId72"/>
    <p:sldId id="326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66496" y="1058663"/>
            <a:ext cx="861060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EECT 122 Lab notebook</a:t>
            </a:r>
            <a:br>
              <a:rPr lang="en-US" dirty="0"/>
            </a:br>
            <a:r>
              <a:rPr lang="en-US" dirty="0"/>
              <a:t>Digital Applications</a:t>
            </a:r>
            <a:br>
              <a:rPr lang="en-US" dirty="0"/>
            </a:br>
            <a:r>
              <a:rPr lang="en-US" dirty="0"/>
              <a:t>Jason Block</a:t>
            </a:r>
          </a:p>
        </p:txBody>
      </p:sp>
    </p:spTree>
    <p:extLst>
      <p:ext uri="{BB962C8B-B14F-4D97-AF65-F5344CB8AC3E}">
        <p14:creationId xmlns:p14="http://schemas.microsoft.com/office/powerpoint/2010/main" val="970456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091" y="1016055"/>
            <a:ext cx="821055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36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74ls32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945" y="182289"/>
            <a:ext cx="5520558" cy="647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71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288" y="672169"/>
            <a:ext cx="81153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23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247" y="684487"/>
            <a:ext cx="76390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42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151" y="663794"/>
            <a:ext cx="7244255" cy="580907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9</a:t>
            </a:r>
          </a:p>
        </p:txBody>
      </p:sp>
    </p:spTree>
    <p:extLst>
      <p:ext uri="{BB962C8B-B14F-4D97-AF65-F5344CB8AC3E}">
        <p14:creationId xmlns:p14="http://schemas.microsoft.com/office/powerpoint/2010/main" val="1072866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118" y="1609560"/>
            <a:ext cx="7163829" cy="428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00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005" y="1438110"/>
            <a:ext cx="7932354" cy="467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49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123" y="80141"/>
            <a:ext cx="7525408" cy="3213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123" y="3447394"/>
            <a:ext cx="7525408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97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164" y="56895"/>
            <a:ext cx="7691602" cy="3198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164" y="3429164"/>
            <a:ext cx="7691602" cy="328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09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25" y="231228"/>
            <a:ext cx="5075704" cy="63919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848" y="1313793"/>
            <a:ext cx="5972476" cy="403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25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29256" y="354470"/>
            <a:ext cx="8610600" cy="1293028"/>
          </a:xfrm>
        </p:spPr>
        <p:txBody>
          <a:bodyPr/>
          <a:lstStyle/>
          <a:p>
            <a:pPr algn="ctr"/>
            <a:r>
              <a:rPr lang="en-US" dirty="0"/>
              <a:t>Boolean Theorems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594" y="1394101"/>
            <a:ext cx="7109591" cy="528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61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25" y="233362"/>
            <a:ext cx="668655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82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704" y="1684610"/>
            <a:ext cx="7868143" cy="441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72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791" y="1923393"/>
            <a:ext cx="9963150" cy="441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Attempt 1</a:t>
            </a:r>
          </a:p>
        </p:txBody>
      </p:sp>
    </p:spTree>
    <p:extLst>
      <p:ext uri="{BB962C8B-B14F-4D97-AF65-F5344CB8AC3E}">
        <p14:creationId xmlns:p14="http://schemas.microsoft.com/office/powerpoint/2010/main" val="4294810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Attempt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265" y="2176133"/>
            <a:ext cx="9661948" cy="38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07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745" y="800920"/>
            <a:ext cx="868680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57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Attempt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382" y="1910912"/>
            <a:ext cx="817245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44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129" y="1069099"/>
            <a:ext cx="802957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68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Attempt 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1757572"/>
            <a:ext cx="8613227" cy="49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66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464" y="442092"/>
            <a:ext cx="94107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19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Attempt 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06" y="1706069"/>
            <a:ext cx="9534525" cy="488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62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7" y="487746"/>
            <a:ext cx="8058150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87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701" y="1265347"/>
            <a:ext cx="965835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65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4.1 (complex and simple)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084" y="1914031"/>
            <a:ext cx="5038233" cy="454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87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data sheets</a:t>
            </a:r>
            <a:br>
              <a:rPr lang="en-US" dirty="0"/>
            </a:br>
            <a:r>
              <a:rPr lang="en-US" dirty="0"/>
              <a:t>74ls73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22" y="247650"/>
            <a:ext cx="6677025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42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74ls11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90" y="927538"/>
            <a:ext cx="5932269" cy="5356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191" y="2530694"/>
            <a:ext cx="5779626" cy="37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59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74ls00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748" y="220717"/>
            <a:ext cx="5922056" cy="650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62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74ls05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321" y="94593"/>
            <a:ext cx="5515961" cy="668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67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62" y="231228"/>
            <a:ext cx="8803639" cy="632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351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2" y="1392292"/>
            <a:ext cx="6343650" cy="4514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893" y="1581725"/>
            <a:ext cx="4935981" cy="413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91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478705" y="-963434"/>
            <a:ext cx="6685592" cy="878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25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310" y="1930126"/>
            <a:ext cx="617220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38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649" y="1287846"/>
            <a:ext cx="77533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114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80" y="1564891"/>
            <a:ext cx="6751063" cy="29125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799" y="1544774"/>
            <a:ext cx="2460242" cy="278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901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681" y="1999757"/>
            <a:ext cx="5282105" cy="348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28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16" y="2057401"/>
            <a:ext cx="7518346" cy="385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273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629" y="1918630"/>
            <a:ext cx="5291467" cy="344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967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539" y="2057401"/>
            <a:ext cx="9387180" cy="368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162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794" y="2103874"/>
            <a:ext cx="8695097" cy="340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161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702" y="2057401"/>
            <a:ext cx="9494618" cy="379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969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200" y="1512175"/>
            <a:ext cx="3868628" cy="4554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198" y="1512174"/>
            <a:ext cx="2424277" cy="465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358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44" y="493986"/>
            <a:ext cx="5723835" cy="6012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694" y="2280909"/>
            <a:ext cx="606742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933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513" y="2454329"/>
            <a:ext cx="823912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76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Lab zero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481" y="1701031"/>
            <a:ext cx="5967085" cy="500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033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04" y="2542847"/>
            <a:ext cx="5715293" cy="2975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635" y="1311822"/>
            <a:ext cx="2280744" cy="470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529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1E058-F472-48B6-9EB8-C61641A83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bit adder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32719-D475-4A42-A943-13EEA14C2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862" y="1633242"/>
            <a:ext cx="7262813" cy="503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302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A5E24-E6F8-417A-90A0-34460A335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3" y="295845"/>
            <a:ext cx="6500812" cy="6014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119F9D-2462-489E-8475-12E2E2390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797" y="357187"/>
            <a:ext cx="2950221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314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4EC515-B582-44C1-83BA-21005332C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46" y="2484562"/>
            <a:ext cx="4745484" cy="294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BF8868-36E9-4FBC-9B13-6FDFBBB35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637" y="1710726"/>
            <a:ext cx="6655778" cy="4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118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03E41-29F0-4BD4-B850-61219B7E3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80" y="1481870"/>
            <a:ext cx="4437551" cy="4259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72E555-B789-43F2-A7B5-ACAD3E3DB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071" y="576262"/>
            <a:ext cx="396240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047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356995-11AF-4ADE-BE90-1A80C5C7C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309562"/>
            <a:ext cx="4800600" cy="6238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1A978F-C5E9-49C6-A2B6-ED35F894C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598" y="2370260"/>
            <a:ext cx="604837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796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93EE5A-2B0E-400E-9732-901E7D7C6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60" y="308065"/>
            <a:ext cx="10240840" cy="62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554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7DB83B-7786-453C-A96A-D2CB19BAB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799" y="1252903"/>
            <a:ext cx="7627694" cy="489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261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8F84BD-E9DF-4AD3-9EAE-B6AA3AFF1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271" y="386861"/>
            <a:ext cx="2880719" cy="60842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92E471-B0FF-4194-BD6C-B9F906CB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21" y="525341"/>
            <a:ext cx="3239958" cy="5807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92246D-29E3-4226-B37B-9802FC5DD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062" y="525341"/>
            <a:ext cx="30480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50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BFAF73-6FC1-4486-89DB-ACD85B65E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426" y="202203"/>
            <a:ext cx="6279173" cy="645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82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889" y="1041838"/>
            <a:ext cx="783907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43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DCDC88-99EC-4804-8243-4ADE925D3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711" y="1341560"/>
            <a:ext cx="98679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056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E74CC2-E6FA-4367-A5CF-E5CDE70F0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12" y="1441206"/>
            <a:ext cx="1001077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316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79891-3437-4343-AE4D-235B52A0F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0874C8-5664-4DA2-96F7-D7151FF59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936" y="2894501"/>
            <a:ext cx="1007745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02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944872-5781-456A-89D9-BDA20546D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782" y="92236"/>
            <a:ext cx="6642956" cy="3043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93D9F4-C999-4FA8-85F1-8F7BCE187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838" y="3000158"/>
            <a:ext cx="8647603" cy="376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568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5BFCDC-3FFE-44E8-B56F-2D45D045B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83" y="286103"/>
            <a:ext cx="10515234" cy="62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146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9082D-E002-46BC-9B5F-AAF1CA031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LED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F3878B-AC95-440C-A531-37833DC54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17" y="1711660"/>
            <a:ext cx="8363683" cy="494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902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1D7EA4-96FE-4433-B082-98167634E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861" y="1914891"/>
            <a:ext cx="9686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066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DF60D1-F885-4EE9-946A-8F4AB51DF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5" y="1524366"/>
            <a:ext cx="950595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121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233EEB-2FBF-4EA7-BD5B-20886250A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229" y="1723293"/>
            <a:ext cx="8576961" cy="413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752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32E4-F8D1-44CC-98F2-B5C88FF63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Mini-Lou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F82B2-A4F3-4849-B1D6-13B6875F3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29" y="1667607"/>
            <a:ext cx="770572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51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880" y="925896"/>
            <a:ext cx="7096213" cy="2521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880" y="3610796"/>
            <a:ext cx="7096214" cy="242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78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2534D5-E8A9-44E2-92BF-242B4A610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87" y="1103068"/>
            <a:ext cx="804862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35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E6A7B7-AF53-4225-B4EC-DDA4E0C25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37" y="676275"/>
            <a:ext cx="793432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166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983FE-F694-49F4-A945-F84B46624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509587"/>
            <a:ext cx="931545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022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255EF1-E051-4447-AB6C-8565362CE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556" y="241422"/>
            <a:ext cx="6991350" cy="3438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871982-2EBC-4938-A590-5F4962939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395" y="3548062"/>
            <a:ext cx="54578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001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C331B1-995F-432A-B034-2A626E736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96" y="1292469"/>
            <a:ext cx="11250171" cy="42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440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28DC01-F728-4B20-AEF2-36454E06B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548" y="387960"/>
            <a:ext cx="760095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293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320D31-F283-4E4D-976A-BDA1D65AA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615" y="549519"/>
            <a:ext cx="7725508" cy="57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302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304923-BF1E-4B2B-9D46-886F4EC36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306" y="643391"/>
            <a:ext cx="6075963" cy="584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839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7CC9C-0ECB-41EA-BEDF-149BD21DA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107" y="315332"/>
            <a:ext cx="6685101" cy="622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831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F1199-465E-4A8E-8E45-8BA2F27DD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Arduino lab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63204-366D-47A0-814D-55D21674A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163369"/>
            <a:ext cx="5046052" cy="393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79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sheets</a:t>
            </a:r>
            <a:br>
              <a:rPr lang="en-US" dirty="0"/>
            </a:br>
            <a:r>
              <a:rPr lang="en-US" dirty="0"/>
              <a:t>74ls08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122" y="399393"/>
            <a:ext cx="5835201" cy="628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719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4FADBE-0E53-400B-BEAC-A10FBC6EE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556" y="474945"/>
            <a:ext cx="3437859" cy="5976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FB25A4-5B21-4306-82AC-460297D1E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281" y="258274"/>
            <a:ext cx="544830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273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64A47-5794-4B7D-9F5E-D944EE7A2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94" y="1327637"/>
            <a:ext cx="5920339" cy="4602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CDA234-4E38-4A6C-8AD2-0D2E09B99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770" y="1705707"/>
            <a:ext cx="5679572" cy="404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431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5217C5-7923-48CF-9951-E0B21A8E8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06" y="1004603"/>
            <a:ext cx="4657725" cy="4981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E37C45-7EF7-4910-93A4-82095A6A8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715" y="1004603"/>
            <a:ext cx="4657725" cy="50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8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0BFB9A-FF6A-4B45-B39C-AA5DFD08A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74" y="982174"/>
            <a:ext cx="4448175" cy="5210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CB7684-A128-48CA-82C5-AC648784F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82174"/>
            <a:ext cx="4801185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54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57031-7915-4D53-869A-DDA4D6385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stamp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F1F75C-B12A-49D7-A13E-B8355D57A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93" y="764373"/>
            <a:ext cx="5767761" cy="554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389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1DFB50-95D2-434D-B8F6-264273BA8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65" y="313516"/>
            <a:ext cx="5335100" cy="6055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0F8968-6E41-4B72-830B-5E743F527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067" y="392647"/>
            <a:ext cx="5105255" cy="59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453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C93E8-BA39-41DF-9775-D4B184AB0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06" y="537786"/>
            <a:ext cx="8599610" cy="602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00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052" y="974998"/>
            <a:ext cx="828675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47610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1707</TotalTime>
  <Words>58</Words>
  <Application>Microsoft Office PowerPoint</Application>
  <PresentationFormat>Widescreen</PresentationFormat>
  <Paragraphs>27</Paragraphs>
  <Slides>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9" baseType="lpstr">
      <vt:lpstr>Arial</vt:lpstr>
      <vt:lpstr>Century Gothic</vt:lpstr>
      <vt:lpstr>Vapor Trail</vt:lpstr>
      <vt:lpstr>EECT 122 Lab notebook Digital Applications Jason Block</vt:lpstr>
      <vt:lpstr>Boolean Theorems</vt:lpstr>
      <vt:lpstr>PowerPoint Presentation</vt:lpstr>
      <vt:lpstr>PowerPoint Presentation</vt:lpstr>
      <vt:lpstr>Lab zero</vt:lpstr>
      <vt:lpstr>PowerPoint Presentation</vt:lpstr>
      <vt:lpstr>PowerPoint Presentation</vt:lpstr>
      <vt:lpstr>Data sheets 74ls08</vt:lpstr>
      <vt:lpstr>PowerPoint Presentation</vt:lpstr>
      <vt:lpstr>PowerPoint Presentation</vt:lpstr>
      <vt:lpstr>74ls32</vt:lpstr>
      <vt:lpstr>PowerPoint Presentation</vt:lpstr>
      <vt:lpstr>PowerPoint Presentation</vt:lpstr>
      <vt:lpstr>Lab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Attempt 1</vt:lpstr>
      <vt:lpstr>Attempt 2</vt:lpstr>
      <vt:lpstr>PowerPoint Presentation</vt:lpstr>
      <vt:lpstr>Attempt 3</vt:lpstr>
      <vt:lpstr>PowerPoint Presentation</vt:lpstr>
      <vt:lpstr>Attempt 4</vt:lpstr>
      <vt:lpstr>PowerPoint Presentation</vt:lpstr>
      <vt:lpstr>Attempt 5</vt:lpstr>
      <vt:lpstr>PowerPoint Presentation</vt:lpstr>
      <vt:lpstr>Example 4.1 (complex and simple)</vt:lpstr>
      <vt:lpstr>New data sheets 74ls73</vt:lpstr>
      <vt:lpstr>74ls11</vt:lpstr>
      <vt:lpstr>74ls00</vt:lpstr>
      <vt:lpstr>74ls05</vt:lpstr>
      <vt:lpstr>PowerPoint Presentation</vt:lpstr>
      <vt:lpstr>PowerPoint Presentation</vt:lpstr>
      <vt:lpstr>PowerPoint Presentation</vt:lpstr>
      <vt:lpstr>Lab 1</vt:lpstr>
      <vt:lpstr>PowerPoint Presentation</vt:lpstr>
      <vt:lpstr>PowerPoint Presentation</vt:lpstr>
      <vt:lpstr>Lab 2</vt:lpstr>
      <vt:lpstr>PowerPoint Presentation</vt:lpstr>
      <vt:lpstr>Lab 3</vt:lpstr>
      <vt:lpstr>PowerPoint Presentation</vt:lpstr>
      <vt:lpstr>Lab 4</vt:lpstr>
      <vt:lpstr>PowerPoint Presentation</vt:lpstr>
      <vt:lpstr>PowerPoint Presentation</vt:lpstr>
      <vt:lpstr>Lab 5</vt:lpstr>
      <vt:lpstr>PowerPoint Presentation</vt:lpstr>
      <vt:lpstr>3 bit adder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 12</vt:lpstr>
      <vt:lpstr>PowerPoint Presentation</vt:lpstr>
      <vt:lpstr>PowerPoint Presentation</vt:lpstr>
      <vt:lpstr>Synchronous LED</vt:lpstr>
      <vt:lpstr>PowerPoint Presentation</vt:lpstr>
      <vt:lpstr>PowerPoint Presentation</vt:lpstr>
      <vt:lpstr>PowerPoint Presentation</vt:lpstr>
      <vt:lpstr>Mini-Lou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Arduino lab</vt:lpstr>
      <vt:lpstr>PowerPoint Presentation</vt:lpstr>
      <vt:lpstr>PowerPoint Presentation</vt:lpstr>
      <vt:lpstr>PowerPoint Presentation</vt:lpstr>
      <vt:lpstr>PowerPoint Presentation</vt:lpstr>
      <vt:lpstr>Basic stamp</vt:lpstr>
      <vt:lpstr>PowerPoint Presentation</vt:lpstr>
      <vt:lpstr>PowerPoint Presentation</vt:lpstr>
    </vt:vector>
  </TitlesOfParts>
  <Company>Ivy Tech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EECT 122 Lab notebook Digital Applications Jason Block</dc:title>
  <dc:creator>Jason  Block</dc:creator>
  <cp:lastModifiedBy>J Block</cp:lastModifiedBy>
  <cp:revision>32</cp:revision>
  <dcterms:created xsi:type="dcterms:W3CDTF">2018-05-08T22:28:45Z</dcterms:created>
  <dcterms:modified xsi:type="dcterms:W3CDTF">2018-05-11T21:29:26Z</dcterms:modified>
</cp:coreProperties>
</file>